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3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8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5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3F40C76-109D-41C3-A4BE-1F30D8202D0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A5A0B3-D0C5-481E-9C90-4882D79E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E7D2-3720-4B9B-B7B5-0193E1F59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289" y="-75894"/>
            <a:ext cx="10129421" cy="65070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North Star Aviation Maintenance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FB300-B0FF-42B2-9E58-F596915E9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27" y="3414483"/>
            <a:ext cx="1782858" cy="583943"/>
          </a:xfrm>
        </p:spPr>
        <p:txBody>
          <a:bodyPr>
            <a:normAutofit fontScale="47500" lnSpcReduction="20000"/>
          </a:bodyPr>
          <a:lstStyle/>
          <a:p>
            <a:r>
              <a:rPr lang="en-US" sz="2200" dirty="0">
                <a:latin typeface="+mj-lt"/>
              </a:rPr>
              <a:t>Ryan Williams</a:t>
            </a:r>
          </a:p>
          <a:p>
            <a:r>
              <a:rPr lang="en-US" sz="2200" dirty="0">
                <a:latin typeface="+mj-lt"/>
              </a:rPr>
              <a:t>Director of Maintenance 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EA7A36CE-5ADF-4E0E-A485-3964777D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82" y="4082868"/>
            <a:ext cx="1427251" cy="199631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D1F7B5C-08E6-45C6-BF00-5C299DC03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3" y="4100984"/>
            <a:ext cx="1427251" cy="1996316"/>
          </a:xfrm>
          <a:prstGeom prst="rect">
            <a:avLst/>
          </a:prstGeom>
        </p:spPr>
      </p:pic>
      <p:pic>
        <p:nvPicPr>
          <p:cNvPr id="9" name="Picture 8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9D4A846A-5F9A-49F0-82B6-493E04829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80" y="4092327"/>
            <a:ext cx="1427250" cy="1996314"/>
          </a:xfrm>
          <a:prstGeom prst="rect">
            <a:avLst/>
          </a:prstGeom>
        </p:spPr>
      </p:pic>
      <p:pic>
        <p:nvPicPr>
          <p:cNvPr id="11" name="Picture 10" descr="A person smiling in front of a car&#10;&#10;Description automatically generated with medium confidence">
            <a:extLst>
              <a:ext uri="{FF2B5EF4-FFF2-40B4-BE49-F238E27FC236}">
                <a16:creationId xmlns:a16="http://schemas.microsoft.com/office/drawing/2014/main" id="{312EC538-BDE1-441B-BDEE-B750F9392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78" y="4115428"/>
            <a:ext cx="1427249" cy="1996314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0FACC99-21FB-4E13-98C5-077332098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82" y="4100421"/>
            <a:ext cx="1427250" cy="1996879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B1EE27B-201A-43A8-B46E-21049EEB8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7" y="1202329"/>
            <a:ext cx="1493149" cy="2088487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6A5730A-78C1-43B5-8C49-5735CB225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4" y="1195492"/>
            <a:ext cx="1493149" cy="2088487"/>
          </a:xfrm>
          <a:prstGeom prst="rect">
            <a:avLst/>
          </a:prstGeom>
        </p:spPr>
      </p:pic>
      <p:pic>
        <p:nvPicPr>
          <p:cNvPr id="19" name="Picture 18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2A76C413-A570-4C36-9A9F-FBB20F74C7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49" y="1324220"/>
            <a:ext cx="1504799" cy="2104780"/>
          </a:xfrm>
          <a:prstGeom prst="rect">
            <a:avLst/>
          </a:prstGeom>
        </p:spPr>
      </p:pic>
      <p:pic>
        <p:nvPicPr>
          <p:cNvPr id="21" name="Picture 20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AE57A627-DEAB-4270-8563-9CBCF5F2AF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10" y="1324220"/>
            <a:ext cx="1478699" cy="20711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770878-6E73-40E9-80D5-00DB130511FA}"/>
              </a:ext>
            </a:extLst>
          </p:cNvPr>
          <p:cNvSpPr txBox="1"/>
          <p:nvPr/>
        </p:nvSpPr>
        <p:spPr>
          <a:xfrm>
            <a:off x="2113279" y="3400562"/>
            <a:ext cx="121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Jon Wieland</a:t>
            </a:r>
          </a:p>
          <a:p>
            <a:r>
              <a:rPr lang="en-US" sz="1000" dirty="0">
                <a:latin typeface="+mj-lt"/>
              </a:rPr>
              <a:t>Chief Inspector</a:t>
            </a:r>
            <a:r>
              <a:rPr lang="en-US" sz="1100" dirty="0">
                <a:latin typeface="+mj-lt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CD643-0CA5-4FA6-A3AC-BFDF01BDCF06}"/>
              </a:ext>
            </a:extLst>
          </p:cNvPr>
          <p:cNvSpPr txBox="1"/>
          <p:nvPr/>
        </p:nvSpPr>
        <p:spPr>
          <a:xfrm>
            <a:off x="8606235" y="3438283"/>
            <a:ext cx="1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Kathy Fox</a:t>
            </a:r>
          </a:p>
          <a:p>
            <a:r>
              <a:rPr lang="en-US" sz="1000" dirty="0"/>
              <a:t>Material 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926019-A1AF-4734-8356-CD62DCE36541}"/>
              </a:ext>
            </a:extLst>
          </p:cNvPr>
          <p:cNvSpPr txBox="1"/>
          <p:nvPr/>
        </p:nvSpPr>
        <p:spPr>
          <a:xfrm>
            <a:off x="10482774" y="3428134"/>
            <a:ext cx="131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Stefan Boemer</a:t>
            </a:r>
          </a:p>
          <a:p>
            <a:r>
              <a:rPr lang="en-US" sz="1000" dirty="0"/>
              <a:t>Avionics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6266CF-D293-4262-8E4C-A25B33239DF5}"/>
              </a:ext>
            </a:extLst>
          </p:cNvPr>
          <p:cNvSpPr txBox="1"/>
          <p:nvPr/>
        </p:nvSpPr>
        <p:spPr>
          <a:xfrm>
            <a:off x="2025465" y="6148538"/>
            <a:ext cx="1286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Trevon Elliot</a:t>
            </a:r>
          </a:p>
          <a:p>
            <a:r>
              <a:rPr lang="en-US" sz="1000" dirty="0"/>
              <a:t>Maintenance Tech</a:t>
            </a:r>
            <a:r>
              <a:rPr lang="en-US" dirty="0"/>
              <a:t>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20297A-D81D-49C3-8270-EF1AB7A4B993}"/>
              </a:ext>
            </a:extLst>
          </p:cNvPr>
          <p:cNvSpPr txBox="1"/>
          <p:nvPr/>
        </p:nvSpPr>
        <p:spPr>
          <a:xfrm>
            <a:off x="3868548" y="6166931"/>
            <a:ext cx="142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Alex Thompson</a:t>
            </a:r>
          </a:p>
          <a:p>
            <a:r>
              <a:rPr lang="en-US" sz="1000" dirty="0"/>
              <a:t>Maintenance Tech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4F6E5B-26F3-4AAD-A6DC-73F6A3783E11}"/>
              </a:ext>
            </a:extLst>
          </p:cNvPr>
          <p:cNvSpPr txBox="1"/>
          <p:nvPr/>
        </p:nvSpPr>
        <p:spPr>
          <a:xfrm>
            <a:off x="5624828" y="6153057"/>
            <a:ext cx="142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Avedis</a:t>
            </a:r>
            <a:r>
              <a:rPr lang="en-US" sz="1000" dirty="0"/>
              <a:t> </a:t>
            </a:r>
            <a:r>
              <a:rPr lang="en-US" sz="1000" dirty="0" err="1"/>
              <a:t>Shukrian</a:t>
            </a:r>
            <a:endParaRPr lang="en-US" sz="1000" dirty="0"/>
          </a:p>
          <a:p>
            <a:r>
              <a:rPr lang="en-US" sz="1000" dirty="0"/>
              <a:t>Maintenance Tech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DF2977-3277-435B-AF17-D962D218AB3F}"/>
              </a:ext>
            </a:extLst>
          </p:cNvPr>
          <p:cNvSpPr txBox="1"/>
          <p:nvPr/>
        </p:nvSpPr>
        <p:spPr>
          <a:xfrm>
            <a:off x="7270646" y="6140084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Gabe Soehren</a:t>
            </a:r>
          </a:p>
          <a:p>
            <a:r>
              <a:rPr lang="en-US" sz="1000" dirty="0"/>
              <a:t>Maintenance Tech</a:t>
            </a:r>
            <a:r>
              <a:rPr lang="en-US" sz="1400" dirty="0"/>
              <a:t>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636059-0590-42EE-863B-83F47FC08B1E}"/>
              </a:ext>
            </a:extLst>
          </p:cNvPr>
          <p:cNvSpPr txBox="1"/>
          <p:nvPr/>
        </p:nvSpPr>
        <p:spPr>
          <a:xfrm>
            <a:off x="8874544" y="6159273"/>
            <a:ext cx="128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Amber Mielke</a:t>
            </a:r>
          </a:p>
          <a:p>
            <a:r>
              <a:rPr lang="en-US" sz="1000" dirty="0"/>
              <a:t>Maintenance Tech</a:t>
            </a:r>
          </a:p>
        </p:txBody>
      </p:sp>
      <p:pic>
        <p:nvPicPr>
          <p:cNvPr id="31" name="Picture 3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EC878F-AA2D-4548-8D42-483ADC664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12" y="681101"/>
            <a:ext cx="4484187" cy="311727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77C4C71-1896-409A-B0DA-9C0FAE0AB0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10" y="4073411"/>
            <a:ext cx="1440774" cy="2015231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DF20CA2-28B8-4A4F-BBB7-5002803949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7" y="4082070"/>
            <a:ext cx="1440774" cy="20152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F4D1FA-51B5-438B-9D61-404A4A37FEE8}"/>
              </a:ext>
            </a:extLst>
          </p:cNvPr>
          <p:cNvSpPr txBox="1"/>
          <p:nvPr/>
        </p:nvSpPr>
        <p:spPr>
          <a:xfrm>
            <a:off x="10616027" y="6142519"/>
            <a:ext cx="128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Evan Thompson</a:t>
            </a:r>
          </a:p>
          <a:p>
            <a:r>
              <a:rPr lang="en-US" sz="1000" dirty="0"/>
              <a:t> Intern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FEA0A7-1971-4E85-8019-DD01315F9EB1}"/>
              </a:ext>
            </a:extLst>
          </p:cNvPr>
          <p:cNvSpPr txBox="1"/>
          <p:nvPr/>
        </p:nvSpPr>
        <p:spPr>
          <a:xfrm>
            <a:off x="321461" y="6158267"/>
            <a:ext cx="12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Jack Simmons</a:t>
            </a:r>
          </a:p>
          <a:p>
            <a:r>
              <a:rPr lang="en-US" sz="1000" dirty="0"/>
              <a:t>Intern </a:t>
            </a:r>
          </a:p>
        </p:txBody>
      </p:sp>
    </p:spTree>
    <p:extLst>
      <p:ext uri="{BB962C8B-B14F-4D97-AF65-F5344CB8AC3E}">
        <p14:creationId xmlns:p14="http://schemas.microsoft.com/office/powerpoint/2010/main" val="249014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50637B-03F4-4C08-B317-ED84E131FFF0}"/>
              </a:ext>
            </a:extLst>
          </p:cNvPr>
          <p:cNvSpPr txBox="1"/>
          <p:nvPr/>
        </p:nvSpPr>
        <p:spPr>
          <a:xfrm>
            <a:off x="3648722" y="79899"/>
            <a:ext cx="460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North Star Office Admin </a:t>
            </a:r>
          </a:p>
        </p:txBody>
      </p:sp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4F48B25-C7D0-48DE-A212-832B276F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06" y="3783020"/>
            <a:ext cx="1467431" cy="2052517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428DF7E-7766-4D0F-A35D-8FDECC1C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5" y="969588"/>
            <a:ext cx="1498460" cy="2095977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BC51135-3D76-4677-A0DA-3B0E39D40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10" y="975957"/>
            <a:ext cx="1550619" cy="2073938"/>
          </a:xfrm>
          <a:prstGeom prst="rect">
            <a:avLst/>
          </a:prstGeom>
        </p:spPr>
      </p:pic>
      <p:pic>
        <p:nvPicPr>
          <p:cNvPr id="13" name="Picture 12" descr="A bald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A427A72F-1628-4C91-856C-8984FFAB6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10" y="1014626"/>
            <a:ext cx="1455636" cy="2038326"/>
          </a:xfrm>
          <a:prstGeom prst="rect">
            <a:avLst/>
          </a:prstGeom>
        </p:spPr>
      </p:pic>
      <p:pic>
        <p:nvPicPr>
          <p:cNvPr id="15" name="Picture 14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53E80F64-6A15-416A-A22D-AD3D4D5D3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51" y="969588"/>
            <a:ext cx="1641578" cy="2052517"/>
          </a:xfrm>
          <a:prstGeom prst="rect">
            <a:avLst/>
          </a:prstGeom>
        </p:spPr>
      </p:pic>
      <p:pic>
        <p:nvPicPr>
          <p:cNvPr id="17" name="Picture 16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803E6EAF-DBEB-4F9B-95AD-8D5CB7785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9" y="947860"/>
            <a:ext cx="1455948" cy="20383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3DCD92-AE35-4ED1-B0A9-7CCD95831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94" y="3811845"/>
            <a:ext cx="1455948" cy="2038328"/>
          </a:xfrm>
          <a:prstGeom prst="rect">
            <a:avLst/>
          </a:prstGeom>
        </p:spPr>
      </p:pic>
      <p:pic>
        <p:nvPicPr>
          <p:cNvPr id="23" name="Picture 22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ECE8A4BD-2FEF-43A6-BDA1-DFDC0D6607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57" y="3804751"/>
            <a:ext cx="1642013" cy="2052516"/>
          </a:xfrm>
          <a:prstGeom prst="rect">
            <a:avLst/>
          </a:prstGeom>
        </p:spPr>
      </p:pic>
      <p:pic>
        <p:nvPicPr>
          <p:cNvPr id="25" name="Picture 2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3837D63-25B2-4401-B837-DD6D4C1DFF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01" y="3804751"/>
            <a:ext cx="1498460" cy="20982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FC1086-74C9-491B-9669-4698B72DA53E}"/>
              </a:ext>
            </a:extLst>
          </p:cNvPr>
          <p:cNvSpPr txBox="1"/>
          <p:nvPr/>
        </p:nvSpPr>
        <p:spPr>
          <a:xfrm>
            <a:off x="411155" y="3007529"/>
            <a:ext cx="197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Jerry Redman</a:t>
            </a:r>
          </a:p>
          <a:p>
            <a:r>
              <a:rPr lang="en-US" sz="1400" dirty="0"/>
              <a:t>  Vice President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75ED41-749E-4AE5-AF16-916458E5EA0B}"/>
              </a:ext>
            </a:extLst>
          </p:cNvPr>
          <p:cNvSpPr txBox="1"/>
          <p:nvPr/>
        </p:nvSpPr>
        <p:spPr>
          <a:xfrm>
            <a:off x="5127375" y="3071656"/>
            <a:ext cx="18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Bryant Stiernagle</a:t>
            </a:r>
          </a:p>
          <a:p>
            <a:r>
              <a:rPr lang="en-US" sz="1400" dirty="0"/>
              <a:t>Financial Controller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007E38-CACF-4B46-AD23-F38FB0D115C6}"/>
              </a:ext>
            </a:extLst>
          </p:cNvPr>
          <p:cNvSpPr txBox="1"/>
          <p:nvPr/>
        </p:nvSpPr>
        <p:spPr>
          <a:xfrm>
            <a:off x="2699795" y="3052950"/>
            <a:ext cx="179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Rob McGregor</a:t>
            </a:r>
          </a:p>
          <a:p>
            <a:r>
              <a:rPr lang="en-US" sz="1400" dirty="0"/>
              <a:t>General Manager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F68C4F-B455-494B-BFBB-2BBD6E191C52}"/>
              </a:ext>
            </a:extLst>
          </p:cNvPr>
          <p:cNvSpPr txBox="1"/>
          <p:nvPr/>
        </p:nvSpPr>
        <p:spPr>
          <a:xfrm>
            <a:off x="7397156" y="3049861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Matt Holt</a:t>
            </a:r>
          </a:p>
          <a:p>
            <a:r>
              <a:rPr lang="en-US" sz="1400" dirty="0"/>
              <a:t>Human Resources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AB568F-3C85-432B-AF6E-C6B3F86082E0}"/>
              </a:ext>
            </a:extLst>
          </p:cNvPr>
          <p:cNvSpPr txBox="1"/>
          <p:nvPr/>
        </p:nvSpPr>
        <p:spPr>
          <a:xfrm>
            <a:off x="8420341" y="5958268"/>
            <a:ext cx="324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Cody Howe</a:t>
            </a:r>
          </a:p>
          <a:p>
            <a:r>
              <a:rPr lang="en-US" sz="1400" dirty="0"/>
              <a:t>Director of Flight School Operations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897F69-7487-42F5-BCD4-4285610099AC}"/>
              </a:ext>
            </a:extLst>
          </p:cNvPr>
          <p:cNvSpPr txBox="1"/>
          <p:nvPr/>
        </p:nvSpPr>
        <p:spPr>
          <a:xfrm>
            <a:off x="9443527" y="3125460"/>
            <a:ext cx="253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Brooke Foley </a:t>
            </a:r>
          </a:p>
          <a:p>
            <a:r>
              <a:rPr lang="en-US" sz="1400" dirty="0"/>
              <a:t>Office Manager/Coordinator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A3AF79-2BAA-440A-8958-F3F51BDF666E}"/>
              </a:ext>
            </a:extLst>
          </p:cNvPr>
          <p:cNvSpPr txBox="1"/>
          <p:nvPr/>
        </p:nvSpPr>
        <p:spPr>
          <a:xfrm>
            <a:off x="1438183" y="5958268"/>
            <a:ext cx="172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Leah Schmidt</a:t>
            </a:r>
          </a:p>
          <a:p>
            <a:r>
              <a:rPr lang="en-US" sz="1400" dirty="0"/>
              <a:t>Head Dispatcher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A9B122-B633-4A93-BC79-D8663F670BD2}"/>
              </a:ext>
            </a:extLst>
          </p:cNvPr>
          <p:cNvSpPr txBox="1"/>
          <p:nvPr/>
        </p:nvSpPr>
        <p:spPr>
          <a:xfrm>
            <a:off x="3851853" y="6036816"/>
            <a:ext cx="18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Brian Rutt</a:t>
            </a:r>
          </a:p>
          <a:p>
            <a:r>
              <a:rPr lang="en-US" sz="1400" dirty="0"/>
              <a:t>Safety Manager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187BFE-A5BA-426A-BFE6-EA3FF7ADE200}"/>
              </a:ext>
            </a:extLst>
          </p:cNvPr>
          <p:cNvSpPr txBox="1"/>
          <p:nvPr/>
        </p:nvSpPr>
        <p:spPr>
          <a:xfrm>
            <a:off x="6163501" y="6036816"/>
            <a:ext cx="169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Allie Draper </a:t>
            </a:r>
          </a:p>
          <a:p>
            <a:r>
              <a:rPr lang="en-US" sz="1400" dirty="0"/>
              <a:t>Head Liaison </a:t>
            </a:r>
          </a:p>
        </p:txBody>
      </p:sp>
    </p:spTree>
    <p:extLst>
      <p:ext uri="{BB962C8B-B14F-4D97-AF65-F5344CB8AC3E}">
        <p14:creationId xmlns:p14="http://schemas.microsoft.com/office/powerpoint/2010/main" val="76150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7E44C193-7A97-42F9-80B5-7D4DC794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9" y="774178"/>
            <a:ext cx="1706521" cy="2386934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22A0181-091D-45F2-886A-8DFB041A7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42" y="763597"/>
            <a:ext cx="1710796" cy="2392915"/>
          </a:xfrm>
          <a:prstGeom prst="rect">
            <a:avLst/>
          </a:prstGeom>
        </p:spPr>
      </p:pic>
      <p:pic>
        <p:nvPicPr>
          <p:cNvPr id="7" name="Picture 6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8A8720BF-DBFE-400F-ACE4-8D64D277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98" y="3788939"/>
            <a:ext cx="1641913" cy="2296567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77EB553-AC95-46A3-B2BE-7DA31EA47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70" y="803047"/>
            <a:ext cx="1710796" cy="2392913"/>
          </a:xfrm>
          <a:prstGeom prst="rect">
            <a:avLst/>
          </a:prstGeom>
        </p:spPr>
      </p:pic>
      <p:pic>
        <p:nvPicPr>
          <p:cNvPr id="11" name="Picture 10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4F760BF5-D678-4BE0-8901-592BD7A2E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49" y="3834799"/>
            <a:ext cx="1641913" cy="2297216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2AB52F-0FAB-4B8B-836A-A7442609B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39" y="3696887"/>
            <a:ext cx="1706521" cy="2386935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3670CD5-B181-4D92-B71B-24D47F087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9" y="795662"/>
            <a:ext cx="1710796" cy="2393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501675-B26E-47EF-8EE2-ACBF28A72745}"/>
              </a:ext>
            </a:extLst>
          </p:cNvPr>
          <p:cNvSpPr txBox="1"/>
          <p:nvPr/>
        </p:nvSpPr>
        <p:spPr>
          <a:xfrm>
            <a:off x="3045041" y="221942"/>
            <a:ext cx="674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Star Aviation Chief and Assistant Chief Flight Instructors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7CEF2-68A7-45C6-8E54-87F471C001D6}"/>
              </a:ext>
            </a:extLst>
          </p:cNvPr>
          <p:cNvSpPr txBox="1"/>
          <p:nvPr/>
        </p:nvSpPr>
        <p:spPr>
          <a:xfrm>
            <a:off x="662910" y="3139760"/>
            <a:ext cx="238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Chris Plasek</a:t>
            </a:r>
          </a:p>
          <a:p>
            <a:r>
              <a:rPr lang="en-US" sz="1400" dirty="0"/>
              <a:t>Chief Flight Instructor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FD2CC-0CA0-4BA8-A920-01D51CEE4CE1}"/>
              </a:ext>
            </a:extLst>
          </p:cNvPr>
          <p:cNvSpPr txBox="1"/>
          <p:nvPr/>
        </p:nvSpPr>
        <p:spPr>
          <a:xfrm>
            <a:off x="3231184" y="3139760"/>
            <a:ext cx="282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Jessica Adams</a:t>
            </a:r>
          </a:p>
          <a:p>
            <a:r>
              <a:rPr lang="en-US" sz="1400" dirty="0"/>
              <a:t>Assistant Chief Flight Instructor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901A5-D3D7-4095-B3B1-D7F7FDCA5B28}"/>
              </a:ext>
            </a:extLst>
          </p:cNvPr>
          <p:cNvSpPr txBox="1"/>
          <p:nvPr/>
        </p:nvSpPr>
        <p:spPr>
          <a:xfrm>
            <a:off x="6096000" y="3216503"/>
            <a:ext cx="27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Kevin Case</a:t>
            </a:r>
          </a:p>
          <a:p>
            <a:r>
              <a:rPr lang="en-US" sz="1400" dirty="0"/>
              <a:t>Assistance Chief Flight Instructor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91AB9-ECBA-4C07-9542-CAF97A87A4E5}"/>
              </a:ext>
            </a:extLst>
          </p:cNvPr>
          <p:cNvSpPr txBox="1"/>
          <p:nvPr/>
        </p:nvSpPr>
        <p:spPr>
          <a:xfrm>
            <a:off x="9235313" y="3232865"/>
            <a:ext cx="27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Amanda Sheridan</a:t>
            </a:r>
          </a:p>
          <a:p>
            <a:r>
              <a:rPr lang="en-US" sz="1400" dirty="0"/>
              <a:t>Assistant Chief Flight Instructor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30635C-6F9B-474C-B8B2-4825DC8CD174}"/>
              </a:ext>
            </a:extLst>
          </p:cNvPr>
          <p:cNvSpPr txBox="1"/>
          <p:nvPr/>
        </p:nvSpPr>
        <p:spPr>
          <a:xfrm>
            <a:off x="1917960" y="6083822"/>
            <a:ext cx="280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Sidney Peterson </a:t>
            </a:r>
          </a:p>
          <a:p>
            <a:r>
              <a:rPr lang="en-US" sz="1400" dirty="0"/>
              <a:t>Assistant Chief Flight Instructor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CB6B0E-FD61-41D2-BB85-8E89A09218F7}"/>
              </a:ext>
            </a:extLst>
          </p:cNvPr>
          <p:cNvSpPr txBox="1"/>
          <p:nvPr/>
        </p:nvSpPr>
        <p:spPr>
          <a:xfrm>
            <a:off x="4834875" y="6132015"/>
            <a:ext cx="274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Woncheul</a:t>
            </a:r>
            <a:r>
              <a:rPr lang="en-US" sz="1400" dirty="0"/>
              <a:t> Lee</a:t>
            </a:r>
          </a:p>
          <a:p>
            <a:r>
              <a:rPr lang="en-US" sz="1400" dirty="0"/>
              <a:t>Assistant Chief Flight Instructor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37CA36-EEFD-40CB-8BBB-C8FC0E382D2B}"/>
              </a:ext>
            </a:extLst>
          </p:cNvPr>
          <p:cNvSpPr txBox="1"/>
          <p:nvPr/>
        </p:nvSpPr>
        <p:spPr>
          <a:xfrm>
            <a:off x="7972114" y="6276513"/>
            <a:ext cx="274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Brad Hartman</a:t>
            </a:r>
          </a:p>
          <a:p>
            <a:r>
              <a:rPr lang="en-US" sz="1400" dirty="0"/>
              <a:t>Assistant Chief Flight Instructor</a:t>
            </a:r>
          </a:p>
        </p:txBody>
      </p:sp>
    </p:spTree>
    <p:extLst>
      <p:ext uri="{BB962C8B-B14F-4D97-AF65-F5344CB8AC3E}">
        <p14:creationId xmlns:p14="http://schemas.microsoft.com/office/powerpoint/2010/main" val="3331290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4498</TotalTime>
  <Words>148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Calisto MT</vt:lpstr>
      <vt:lpstr>Wingdings 2</vt:lpstr>
      <vt:lpstr>Slate</vt:lpstr>
      <vt:lpstr>North Star Aviation Maintenance Department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Star Aviation Maintenance Department </dc:title>
  <dc:creator>Brooke Foley</dc:creator>
  <cp:lastModifiedBy>Brooke Foley</cp:lastModifiedBy>
  <cp:revision>6</cp:revision>
  <dcterms:created xsi:type="dcterms:W3CDTF">2021-08-06T18:48:30Z</dcterms:created>
  <dcterms:modified xsi:type="dcterms:W3CDTF">2021-08-11T19:29:59Z</dcterms:modified>
</cp:coreProperties>
</file>